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49" d="100"/>
          <a:sy n="49" d="100"/>
        </p:scale>
        <p:origin x="772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CB54C-9BF7-4931-8CF1-CCB55099A846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3A444-743B-4630-A0DB-E7C9AB94DB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38483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CB54C-9BF7-4931-8CF1-CCB55099A846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3A444-743B-4630-A0DB-E7C9AB94DB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13895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CB54C-9BF7-4931-8CF1-CCB55099A846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3A444-743B-4630-A0DB-E7C9AB94DB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77420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CB54C-9BF7-4931-8CF1-CCB55099A846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3A444-743B-4630-A0DB-E7C9AB94DB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32443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CB54C-9BF7-4931-8CF1-CCB55099A846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3A444-743B-4630-A0DB-E7C9AB94DB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5188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CB54C-9BF7-4931-8CF1-CCB55099A846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3A444-743B-4630-A0DB-E7C9AB94DB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18702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CB54C-9BF7-4931-8CF1-CCB55099A846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3A444-743B-4630-A0DB-E7C9AB94DB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02031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CB54C-9BF7-4931-8CF1-CCB55099A846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3A444-743B-4630-A0DB-E7C9AB94DB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55085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CB54C-9BF7-4931-8CF1-CCB55099A846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3A444-743B-4630-A0DB-E7C9AB94DB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44819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CB54C-9BF7-4931-8CF1-CCB55099A846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3A444-743B-4630-A0DB-E7C9AB94DB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59018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CB54C-9BF7-4931-8CF1-CCB55099A846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3A444-743B-4630-A0DB-E7C9AB94DB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90121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ACB54C-9BF7-4931-8CF1-CCB55099A846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E3A444-743B-4630-A0DB-E7C9AB94DB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76810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User\AppData\Local\Microsoft\Windows\INetCache\Content.MSO\E900532E.tmp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4750" y="1590675"/>
            <a:ext cx="4762500" cy="36766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841130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5670" y="569728"/>
            <a:ext cx="7620660" cy="5718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78658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2527" y="1254035"/>
            <a:ext cx="3378962" cy="4281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89062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0</Words>
  <Application>Microsoft Office PowerPoint</Application>
  <PresentationFormat>Широкоэкранный</PresentationFormat>
  <Paragraphs>0</Paragraphs>
  <Slides>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Лариса Николаевна Тарасюк</dc:creator>
  <cp:lastModifiedBy>Лариса Николаевна Тарасюк</cp:lastModifiedBy>
  <cp:revision>2</cp:revision>
  <dcterms:created xsi:type="dcterms:W3CDTF">2021-02-24T17:08:41Z</dcterms:created>
  <dcterms:modified xsi:type="dcterms:W3CDTF">2021-02-24T17:14:26Z</dcterms:modified>
</cp:coreProperties>
</file>